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6"/>
  </p:notesMasterIdLst>
  <p:sldIdLst>
    <p:sldId id="256" r:id="rId2"/>
    <p:sldId id="265" r:id="rId3"/>
    <p:sldId id="277" r:id="rId4"/>
    <p:sldId id="283" r:id="rId5"/>
    <p:sldId id="285" r:id="rId6"/>
    <p:sldId id="261" r:id="rId7"/>
    <p:sldId id="260" r:id="rId8"/>
    <p:sldId id="258" r:id="rId9"/>
    <p:sldId id="259" r:id="rId10"/>
    <p:sldId id="262" r:id="rId11"/>
    <p:sldId id="263" r:id="rId12"/>
    <p:sldId id="264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6" r:id="rId22"/>
    <p:sldId id="275" r:id="rId23"/>
    <p:sldId id="289" r:id="rId24"/>
    <p:sldId id="278" r:id="rId25"/>
    <p:sldId id="279" r:id="rId26"/>
    <p:sldId id="280" r:id="rId27"/>
    <p:sldId id="281" r:id="rId28"/>
    <p:sldId id="282" r:id="rId29"/>
    <p:sldId id="284" r:id="rId30"/>
    <p:sldId id="286" r:id="rId31"/>
    <p:sldId id="287" r:id="rId32"/>
    <p:sldId id="292" r:id="rId33"/>
    <p:sldId id="293" r:id="rId34"/>
    <p:sldId id="257" r:id="rId3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</p:showPr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20"/>
    <p:restoredTop sz="94660"/>
  </p:normalViewPr>
  <p:slideViewPr>
    <p:cSldViewPr>
      <p:cViewPr varScale="1">
        <p:scale>
          <a:sx n="110" d="100"/>
          <a:sy n="110" d="100"/>
        </p:scale>
        <p:origin x="-1644" y="-18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43A8CA-2275-4710-80D9-A1FD8DAAD2E1}" type="datetimeFigureOut">
              <a:rPr lang="en-GB" smtClean="0"/>
              <a:pPr/>
              <a:t>12/04/2018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A594B0-3355-43AD-9535-93F5D378BF9B}" type="slidenum">
              <a:rPr lang="en-GB" smtClean="0"/>
              <a:pPr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828800" y="3159760"/>
            <a:ext cx="457200" cy="1034129"/>
          </a:xfrm>
          <a:prstGeom prst="rect">
            <a:avLst/>
          </a:prstGeom>
          <a:noFill/>
        </p:spPr>
        <p:txBody>
          <a:bodyPr wrap="square" lIns="0" tIns="9144" rIns="0" bIns="9144" rtlCol="0" anchor="ctr" anchorCtr="0">
            <a:spAutoFit/>
          </a:bodyPr>
          <a:lstStyle/>
          <a:p>
            <a:r>
              <a:rPr lang="en-US" sz="6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{</a:t>
            </a:r>
            <a:endParaRPr lang="en-US" sz="6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77240" y="1219200"/>
            <a:ext cx="7543800" cy="2152650"/>
          </a:xfrm>
        </p:spPr>
        <p:txBody>
          <a:bodyPr>
            <a:noAutofit/>
          </a:bodyPr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33600" y="3375491"/>
            <a:ext cx="6172200" cy="685800"/>
          </a:xfrm>
        </p:spPr>
        <p:txBody>
          <a:bodyPr anchor="ctr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5" name="Date Placeholder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4CD315-30DD-4363-884C-7498AA317B4F}" type="datetime1">
              <a:rPr lang="en-GB" smtClean="0"/>
              <a:pPr/>
              <a:t>12/04/2018</a:t>
            </a:fld>
            <a:endParaRPr lang="en-GB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C8D9CE9-5FF4-468C-859C-3D78DF718C8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smtClean="0"/>
              <a:t>@chrisoldwood / gort@cix.co.uk / chrisoldwood.com</a:t>
            </a:r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133600" y="685801"/>
            <a:ext cx="5791200" cy="3505199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C0477-C388-4CA5-82D8-B917C25A99A7}" type="datetime1">
              <a:rPr lang="en-GB" smtClean="0"/>
              <a:pPr/>
              <a:t>12/04/2018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@chrisoldwood / gort@cix.co.uk / chrisoldwood.com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D9CE9-5FF4-468C-859C-3D78DF718C89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09600" y="609601"/>
            <a:ext cx="2133600" cy="51816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95600" y="685801"/>
            <a:ext cx="5029200" cy="45720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BB657-5714-4550-918B-B28264D92990}" type="datetime1">
              <a:rPr lang="en-GB" smtClean="0"/>
              <a:pPr/>
              <a:t>12/04/2018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@chrisoldwood / gort@cix.co.uk / chrisoldwood.com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D9CE9-5FF4-468C-859C-3D78DF718C89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21579-D468-4537-91B2-A9070B0EA6DF}" type="datetime1">
              <a:rPr lang="en-GB" smtClean="0"/>
              <a:pPr/>
              <a:t>12/04/2018</a:t>
            </a:fld>
            <a:endParaRPr lang="en-GB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C8D9CE9-5FF4-468C-859C-3D78DF718C8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smtClean="0"/>
              <a:t>@chrisoldwood / gort@cix.co.uk / chrisoldwood.com</a:t>
            </a:r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4267200" y="4074497"/>
            <a:ext cx="457200" cy="101566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US" sz="6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{</a:t>
            </a:r>
            <a:endParaRPr lang="en-US" sz="6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0" y="4267368"/>
            <a:ext cx="3733800" cy="731520"/>
          </a:xfrm>
        </p:spPr>
        <p:txBody>
          <a:bodyPr anchor="ctr"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22F52-54CD-4E9C-95BA-2944AA192001}" type="datetime1">
              <a:rPr lang="en-GB" smtClean="0"/>
              <a:pPr/>
              <a:t>12/04/2018</a:t>
            </a:fld>
            <a:endParaRPr lang="en-GB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C8D9CE9-5FF4-468C-859C-3D78DF718C8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smtClean="0"/>
              <a:t>@chrisoldwood / gort@cix.co.uk / chrisoldwood.com</a:t>
            </a:r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0" y="1905000"/>
            <a:ext cx="6035040" cy="2350008"/>
          </a:xfrm>
        </p:spPr>
        <p:txBody>
          <a:bodyPr/>
          <a:lstStyle>
            <a:lvl1pPr marL="0" algn="l" defTabSz="914400" rtl="0" eaLnBrk="1" latinLnBrk="0" hangingPunct="1">
              <a:spcBef>
                <a:spcPct val="0"/>
              </a:spcBef>
              <a:buNone/>
              <a:defRPr lang="en-US" sz="5400" b="0" kern="1200" cap="none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78456-ECC3-483D-B373-BA94BFEB7B88}" type="datetime1">
              <a:rPr lang="en-GB" smtClean="0"/>
              <a:pPr/>
              <a:t>12/04/2018</a:t>
            </a:fld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C8D9CE9-5FF4-468C-859C-3D78DF718C8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smtClean="0"/>
              <a:t>@chrisoldwood / gort@cix.co.uk / chrisoldwood.com</a:t>
            </a:r>
            <a:endParaRPr lang="en-GB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>
          <a:xfrm>
            <a:off x="1344168" y="658368"/>
            <a:ext cx="3273552" cy="3429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4"/>
          </p:nvPr>
        </p:nvSpPr>
        <p:spPr>
          <a:xfrm>
            <a:off x="5029200" y="658368"/>
            <a:ext cx="3273552" cy="34321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41120" y="661976"/>
            <a:ext cx="3273552" cy="639762"/>
          </a:xfrm>
        </p:spPr>
        <p:txBody>
          <a:bodyPr anchor="ctr">
            <a:noAutofit/>
          </a:bodyPr>
          <a:lstStyle>
            <a:lvl1pPr marL="0" indent="0">
              <a:buNone/>
              <a:defRPr sz="2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44168" y="1371600"/>
            <a:ext cx="3276600" cy="2743200"/>
          </a:xfrm>
        </p:spPr>
        <p:txBody>
          <a:bodyPr anchor="t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29200" y="661976"/>
            <a:ext cx="3273552" cy="639762"/>
          </a:xfrm>
        </p:spPr>
        <p:txBody>
          <a:bodyPr anchor="ctr">
            <a:noAutofit/>
          </a:bodyPr>
          <a:lstStyle>
            <a:lvl1pPr marL="0" indent="0">
              <a:buNone/>
              <a:defRPr sz="2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29200" y="1371600"/>
            <a:ext cx="3273552" cy="2743200"/>
          </a:xfrm>
        </p:spPr>
        <p:txBody>
          <a:bodyPr anchor="t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56640" y="520192"/>
            <a:ext cx="457200" cy="92333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US" sz="6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{</a:t>
            </a:r>
            <a:endParaRPr lang="en-US" sz="6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780280" y="520192"/>
            <a:ext cx="457200" cy="92333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US" sz="6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{</a:t>
            </a:r>
            <a:endParaRPr lang="en-US" sz="6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A6EAD1-7ED1-45A5-BBEB-6882AF49D691}" type="datetime1">
              <a:rPr lang="en-GB" smtClean="0"/>
              <a:pPr/>
              <a:t>12/04/2018</a:t>
            </a:fld>
            <a:endParaRPr lang="en-GB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C8D9CE9-5FF4-468C-859C-3D78DF718C8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smtClean="0"/>
              <a:t>@chrisoldwood / gort@cix.co.uk / chrisoldwood.com</a:t>
            </a:r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B33F8-C7C4-4292-B07E-9B62BE649566}" type="datetime1">
              <a:rPr lang="en-GB" smtClean="0"/>
              <a:pPr/>
              <a:t>12/04/2018</a:t>
            </a:fld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C8D9CE9-5FF4-468C-859C-3D78DF718C8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smtClean="0"/>
              <a:t>@chrisoldwood / gort@cix.co.uk / chrisoldwood.com</a:t>
            </a:r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FB8BA-D032-4952-BD43-460612B90E83}" type="datetime1">
              <a:rPr lang="en-GB" smtClean="0"/>
              <a:pPr/>
              <a:t>12/04/2018</a:t>
            </a:fld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C8D9CE9-5FF4-468C-859C-3D78DF718C8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smtClean="0"/>
              <a:t>@chrisoldwood / gort@cix.co.uk / chrisoldwood.com</a:t>
            </a:r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5328920" y="1774588"/>
            <a:ext cx="457200" cy="123110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US" sz="8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{</a:t>
            </a:r>
            <a:endParaRPr lang="en-US" sz="8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1"/>
            <a:ext cx="4343400" cy="3429000"/>
          </a:xfrm>
        </p:spPr>
        <p:txBody>
          <a:bodyPr anchor="ctr"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15000" y="685801"/>
            <a:ext cx="2590800" cy="3429000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Date Placeholder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45AB8-A9C7-4CBC-9EEA-ACCA85F9D076}" type="datetime1">
              <a:rPr lang="en-GB" smtClean="0"/>
              <a:pPr/>
              <a:t>12/04/2018</a:t>
            </a:fld>
            <a:endParaRPr lang="en-GB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C8D9CE9-5FF4-468C-859C-3D78DF718C8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smtClean="0"/>
              <a:t>@chrisoldwood / gort@cix.co.uk / chrisoldwood.com</a:t>
            </a:r>
            <a:endParaRPr lang="en-GB"/>
          </a:p>
        </p:txBody>
      </p:sp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219200" y="612775"/>
            <a:ext cx="6705600" cy="2546985"/>
          </a:xfrm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743200" y="3453047"/>
            <a:ext cx="5029200" cy="720804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435352" y="3331464"/>
            <a:ext cx="457200" cy="92333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US" sz="6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{</a:t>
            </a:r>
            <a:endParaRPr lang="en-US" sz="6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181D6-B424-48D5-AD9B-CF8A8FEFC0F4}" type="datetime1">
              <a:rPr lang="en-GB" smtClean="0"/>
              <a:pPr/>
              <a:t>12/04/2018</a:t>
            </a:fld>
            <a:endParaRPr lang="en-GB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C8D9CE9-5FF4-468C-859C-3D78DF718C8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smtClean="0"/>
              <a:t>@chrisoldwood / gort@cix.co.uk / chrisoldwood.com</a:t>
            </a:r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>
            <a:gsLst>
              <a:gs pos="0">
                <a:schemeClr val="accent6">
                  <a:lumMod val="50000"/>
                  <a:alpha val="36000"/>
                </a:schemeClr>
              </a:gs>
              <a:gs pos="100000">
                <a:schemeClr val="bg2">
                  <a:alpha val="1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 rot="19724275">
            <a:off x="1373221" y="1038440"/>
            <a:ext cx="7240620" cy="5706987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alpha val="7000"/>
                </a:schemeClr>
              </a:gs>
              <a:gs pos="58000">
                <a:schemeClr val="bg2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 rot="17656910">
            <a:off x="-274211" y="1165875"/>
            <a:ext cx="5538472" cy="4480459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alpha val="8000"/>
                </a:schemeClr>
              </a:gs>
              <a:gs pos="58000">
                <a:schemeClr val="bg2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 rot="19724275">
            <a:off x="3277955" y="116854"/>
            <a:ext cx="6479362" cy="4754757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alpha val="8000"/>
                </a:schemeClr>
              </a:gs>
              <a:gs pos="58000">
                <a:schemeClr val="bg2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77240" y="4876800"/>
            <a:ext cx="7543800" cy="9144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33600" y="685801"/>
            <a:ext cx="6096000" cy="36575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172200" y="615473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100">
                <a:solidFill>
                  <a:schemeClr val="tx1">
                    <a:alpha val="60000"/>
                  </a:schemeClr>
                </a:solidFill>
                <a:effectLst/>
              </a:defRPr>
            </a:lvl1pPr>
          </a:lstStyle>
          <a:p>
            <a:fld id="{247F625B-720E-45B9-9788-691CFA307366}" type="datetime1">
              <a:rPr lang="en-GB" smtClean="0"/>
              <a:pPr/>
              <a:t>12/04/2018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22960" y="6154738"/>
            <a:ext cx="45720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>
                <a:solidFill>
                  <a:schemeClr val="tx1">
                    <a:alpha val="60000"/>
                  </a:schemeClr>
                </a:solidFill>
                <a:effectLst/>
              </a:defRPr>
            </a:lvl1pPr>
          </a:lstStyle>
          <a:p>
            <a:r>
              <a:rPr lang="en-GB" smtClean="0"/>
              <a:t>@chrisoldwood / gort@cix.co.uk / chrisoldwood.com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2960" y="5842000"/>
            <a:ext cx="2133600" cy="304800"/>
          </a:xfrm>
          <a:prstGeom prst="rect">
            <a:avLst/>
          </a:prstGeom>
        </p:spPr>
        <p:txBody>
          <a:bodyPr vert="horz" lIns="91440" tIns="45720" rIns="91440" bIns="9144" rtlCol="0" anchor="b"/>
          <a:lstStyle>
            <a:lvl1pPr algn="l">
              <a:defRPr sz="1600">
                <a:solidFill>
                  <a:schemeClr val="tx1">
                    <a:alpha val="60000"/>
                  </a:schemeClr>
                </a:solidFill>
                <a:effectLst/>
              </a:defRPr>
            </a:lvl1pPr>
          </a:lstStyle>
          <a:p>
            <a:fld id="{9C8D9CE9-5FF4-468C-859C-3D78DF718C89}" type="slidenum">
              <a:rPr lang="en-GB" smtClean="0"/>
              <a:pPr/>
              <a:t>‹#›</a:t>
            </a:fld>
            <a:endParaRPr lang="en-GB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dt="0"/>
  <p:txStyles>
    <p:titleStyle>
      <a:lvl1pPr algn="l" defTabSz="914400" rtl="0" eaLnBrk="1" latinLnBrk="0" hangingPunct="1">
        <a:spcBef>
          <a:spcPct val="0"/>
        </a:spcBef>
        <a:buNone/>
        <a:defRPr sz="49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56032" algn="l" defTabSz="914400" rtl="0" eaLnBrk="1" latinLnBrk="0" hangingPunct="1">
        <a:spcBef>
          <a:spcPct val="20000"/>
        </a:spcBef>
        <a:spcAft>
          <a:spcPts val="0"/>
        </a:spcAft>
        <a:buSzPct val="60000"/>
        <a:buFont typeface="Wingdings" pitchFamily="2" charset="2"/>
        <a:buChar char=""/>
        <a:defRPr sz="21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1pPr>
      <a:lvl2pPr marL="640080" indent="-256032" algn="l" defTabSz="914400" rtl="0" eaLnBrk="1" latinLnBrk="0" hangingPunct="1">
        <a:spcBef>
          <a:spcPct val="20000"/>
        </a:spcBef>
        <a:buSzPct val="60000"/>
        <a:buFont typeface="Wingdings" pitchFamily="2" charset="2"/>
        <a:buChar char=""/>
        <a:defRPr sz="19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2pPr>
      <a:lvl3pPr marL="1005840" indent="-256032" algn="l" defTabSz="914400" rtl="0" eaLnBrk="1" latinLnBrk="0" hangingPunct="1">
        <a:spcBef>
          <a:spcPct val="20000"/>
        </a:spcBef>
        <a:buSzPct val="60000"/>
        <a:buFont typeface="Wingdings" pitchFamily="2" charset="2"/>
        <a:buChar char=""/>
        <a:defRPr sz="17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3pPr>
      <a:lvl4pPr marL="1371600" indent="-256032" algn="l" defTabSz="914400" rtl="0" eaLnBrk="1" latinLnBrk="0" hangingPunct="1">
        <a:spcBef>
          <a:spcPct val="20000"/>
        </a:spcBef>
        <a:buSzPct val="60000"/>
        <a:buFont typeface="Wingdings" pitchFamily="2" charset="2"/>
        <a:buChar char=""/>
        <a:defRPr sz="16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4pPr>
      <a:lvl5pPr marL="1645920" indent="-256032" algn="l" defTabSz="914400" rtl="0" eaLnBrk="1" latinLnBrk="0" hangingPunct="1">
        <a:spcBef>
          <a:spcPct val="20000"/>
        </a:spcBef>
        <a:buSzPct val="60000"/>
        <a:buFont typeface="Wingdings" pitchFamily="2" charset="2"/>
        <a:buChar char=""/>
        <a:defRPr sz="15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5pPr>
      <a:lvl6pPr marL="1965960" indent="-256032" algn="l" defTabSz="914400" rtl="0" eaLnBrk="1" latinLnBrk="0" hangingPunct="1">
        <a:spcBef>
          <a:spcPct val="20000"/>
        </a:spcBef>
        <a:buSzPct val="60000"/>
        <a:buFont typeface="Wingdings" pitchFamily="2" charset="2"/>
        <a:buChar char=""/>
        <a:defRPr sz="1400" kern="1200">
          <a:solidFill>
            <a:schemeClr val="tx1"/>
          </a:solidFill>
          <a:effectLst>
            <a:outerShdw blurRad="38100" dist="38100" dir="2700000" algn="ctr" rotWithShape="0">
              <a:srgbClr val="000000">
                <a:alpha val="43000"/>
              </a:srgbClr>
            </a:outerShdw>
          </a:effectLst>
          <a:latin typeface="+mn-lt"/>
          <a:ea typeface="+mn-ea"/>
          <a:cs typeface="+mn-cs"/>
        </a:defRPr>
      </a:lvl6pPr>
      <a:lvl7pPr marL="2240280" indent="-256032" algn="l" defTabSz="914400" rtl="0" eaLnBrk="1" latinLnBrk="0" hangingPunct="1">
        <a:spcBef>
          <a:spcPct val="20000"/>
        </a:spcBef>
        <a:buSzPct val="60000"/>
        <a:buFont typeface="Wingdings" pitchFamily="2" charset="2"/>
        <a:buChar char=""/>
        <a:defRPr sz="1400" kern="1200">
          <a:solidFill>
            <a:schemeClr val="tx1"/>
          </a:solidFill>
          <a:effectLst>
            <a:outerShdw blurRad="38100" dist="38100" dir="2700000" algn="ctr" rotWithShape="0">
              <a:srgbClr val="000000">
                <a:alpha val="43000"/>
              </a:srgbClr>
            </a:outerShdw>
          </a:effectLst>
          <a:latin typeface="+mn-lt"/>
          <a:ea typeface="+mn-ea"/>
          <a:cs typeface="+mn-cs"/>
        </a:defRPr>
      </a:lvl7pPr>
      <a:lvl8pPr marL="2514600" indent="-256032" algn="l" defTabSz="914400" rtl="0" eaLnBrk="1" latinLnBrk="0" hangingPunct="1">
        <a:spcBef>
          <a:spcPct val="20000"/>
        </a:spcBef>
        <a:buSzPct val="60000"/>
        <a:buFont typeface="Wingdings" pitchFamily="2" charset="2"/>
        <a:buChar char=""/>
        <a:defRPr sz="1400" kern="1200">
          <a:solidFill>
            <a:schemeClr val="tx1"/>
          </a:solidFill>
          <a:effectLst>
            <a:outerShdw blurRad="38100" dist="38100" dir="2700000" algn="ctr" rotWithShape="0">
              <a:srgbClr val="000000">
                <a:alpha val="43000"/>
              </a:srgbClr>
            </a:outerShdw>
          </a:effectLst>
          <a:latin typeface="+mn-lt"/>
          <a:ea typeface="+mn-ea"/>
          <a:cs typeface="+mn-cs"/>
        </a:defRPr>
      </a:lvl8pPr>
      <a:lvl9pPr marL="2834640" indent="-256032" algn="l" defTabSz="914400" rtl="0" eaLnBrk="1" latinLnBrk="0" hangingPunct="1">
        <a:spcBef>
          <a:spcPct val="20000"/>
        </a:spcBef>
        <a:buSzPct val="60000"/>
        <a:buFont typeface="Wingdings" pitchFamily="2" charset="2"/>
        <a:buChar char=""/>
        <a:defRPr sz="1400" kern="1200">
          <a:solidFill>
            <a:schemeClr val="tx1"/>
          </a:solidFill>
          <a:effectLst>
            <a:outerShdw blurRad="38100" dist="38100" dir="2700000" algn="ctr" rotWithShape="0">
              <a:srgbClr val="000000">
                <a:alpha val="43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The __far* Side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smtClean="0"/>
              <a:t>Chris Oldwood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smtClean="0"/>
              <a:t>@chrisoldwood / gort@cix.co.uk / chrisoldwood.com</a:t>
            </a:r>
            <a:endParaRPr lang="en-GB"/>
          </a:p>
        </p:txBody>
      </p:sp>
    </p:spTree>
  </p:cSld>
  <p:clrMapOvr>
    <a:masterClrMapping/>
  </p:clrMapOvr>
  <p:transition advTm="18485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smtClean="0"/>
              <a:t>@chrisoldwood / gort@cix.co.uk / chrisoldwood.com</a:t>
            </a:r>
            <a:endParaRPr lang="en-GB"/>
          </a:p>
        </p:txBody>
      </p:sp>
      <p:pic>
        <p:nvPicPr>
          <p:cNvPr id="6146" name="Picture 2" descr="C:\Users\Chris\Downloads\TweetImages\drivers-wanted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91680" y="548680"/>
            <a:ext cx="5760640" cy="5016558"/>
          </a:xfrm>
          <a:prstGeom prst="rect">
            <a:avLst/>
          </a:prstGeom>
          <a:noFill/>
        </p:spPr>
      </p:pic>
    </p:spTree>
  </p:cSld>
  <p:clrMapOvr>
    <a:masterClrMapping/>
  </p:clrMapOvr>
  <p:transition advTm="6140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smtClean="0"/>
              <a:t>@chrisoldwood / gort@cix.co.uk / chrisoldwood.com</a:t>
            </a:r>
            <a:endParaRPr lang="en-GB"/>
          </a:p>
        </p:txBody>
      </p:sp>
      <p:pic>
        <p:nvPicPr>
          <p:cNvPr id="7170" name="Picture 2" descr="C:\Users\Chris\Downloads\TweetImages\MrTea.jpg"/>
          <p:cNvPicPr>
            <a:picLocks noChangeAspect="1" noChangeArrowheads="1"/>
          </p:cNvPicPr>
          <p:nvPr/>
        </p:nvPicPr>
        <p:blipFill>
          <a:blip r:embed="rId2" cstate="print"/>
          <a:srcRect t="11321" b="26414"/>
          <a:stretch>
            <a:fillRect/>
          </a:stretch>
        </p:blipFill>
        <p:spPr bwMode="auto">
          <a:xfrm>
            <a:off x="1475656" y="548680"/>
            <a:ext cx="6048672" cy="5021539"/>
          </a:xfrm>
          <a:prstGeom prst="rect">
            <a:avLst/>
          </a:prstGeom>
          <a:noFill/>
        </p:spPr>
      </p:pic>
    </p:spTree>
  </p:cSld>
  <p:clrMapOvr>
    <a:masterClrMapping/>
  </p:clrMapOvr>
  <p:transition advTm="9141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smtClean="0"/>
              <a:t>@chrisoldwood / gort@cix.co.uk / chrisoldwood.com</a:t>
            </a:r>
            <a:endParaRPr lang="en-GB"/>
          </a:p>
        </p:txBody>
      </p:sp>
      <p:pic>
        <p:nvPicPr>
          <p:cNvPr id="8194" name="Picture 2" descr="C:\Users\Chris\Downloads\TweetImages\scouring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59632" y="548680"/>
            <a:ext cx="6768752" cy="5050124"/>
          </a:xfrm>
          <a:prstGeom prst="rect">
            <a:avLst/>
          </a:prstGeom>
          <a:noFill/>
        </p:spPr>
      </p:pic>
    </p:spTree>
  </p:cSld>
  <p:clrMapOvr>
    <a:masterClrMapping/>
  </p:clrMapOvr>
  <p:transition advTm="5922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smtClean="0"/>
              <a:t>@chrisoldwood / gort@cix.co.uk / chrisoldwood.com</a:t>
            </a:r>
            <a:endParaRPr lang="en-GB"/>
          </a:p>
        </p:txBody>
      </p:sp>
      <p:pic>
        <p:nvPicPr>
          <p:cNvPr id="10242" name="Picture 2" descr="C:\Users\Chris\Downloads\TweetImages\chevrons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95736" y="548680"/>
            <a:ext cx="4968552" cy="5022505"/>
          </a:xfrm>
          <a:prstGeom prst="rect">
            <a:avLst/>
          </a:prstGeom>
          <a:noFill/>
        </p:spPr>
      </p:pic>
    </p:spTree>
  </p:cSld>
  <p:clrMapOvr>
    <a:masterClrMapping/>
  </p:clrMapOvr>
  <p:transition advTm="7141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smtClean="0"/>
              <a:t>@chrisoldwood / gort@cix.co.uk / chrisoldwood.com</a:t>
            </a:r>
            <a:endParaRPr lang="en-GB"/>
          </a:p>
        </p:txBody>
      </p:sp>
      <p:pic>
        <p:nvPicPr>
          <p:cNvPr id="11266" name="Picture 2" descr="C:\Users\Chris\Downloads\TweetImages\apple-64-cores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27784" y="548680"/>
            <a:ext cx="3780421" cy="5040561"/>
          </a:xfrm>
          <a:prstGeom prst="rect">
            <a:avLst/>
          </a:prstGeom>
          <a:noFill/>
        </p:spPr>
      </p:pic>
    </p:spTree>
  </p:cSld>
  <p:clrMapOvr>
    <a:masterClrMapping/>
  </p:clrMapOvr>
  <p:transition advTm="8625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smtClean="0"/>
              <a:t>@chrisoldwood / gort@cix.co.uk / chrisoldwood.com</a:t>
            </a:r>
            <a:endParaRPr lang="en-GB"/>
          </a:p>
        </p:txBody>
      </p:sp>
      <p:pic>
        <p:nvPicPr>
          <p:cNvPr id="12290" name="Picture 2" descr="C:\Users\Chris\Downloads\TweetImages\ai.jpg"/>
          <p:cNvPicPr>
            <a:picLocks noChangeAspect="1" noChangeArrowheads="1"/>
          </p:cNvPicPr>
          <p:nvPr/>
        </p:nvPicPr>
        <p:blipFill>
          <a:blip r:embed="rId2" cstate="print"/>
          <a:srcRect t="13333" b="20000"/>
          <a:stretch>
            <a:fillRect/>
          </a:stretch>
        </p:blipFill>
        <p:spPr bwMode="auto">
          <a:xfrm>
            <a:off x="1691680" y="548680"/>
            <a:ext cx="5688632" cy="5056562"/>
          </a:xfrm>
          <a:prstGeom prst="rect">
            <a:avLst/>
          </a:prstGeom>
          <a:noFill/>
        </p:spPr>
      </p:pic>
    </p:spTree>
  </p:cSld>
  <p:clrMapOvr>
    <a:masterClrMapping/>
  </p:clrMapOvr>
  <p:transition advTm="7703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smtClean="0"/>
              <a:t>@chrisoldwood / gort@cix.co.uk / chrisoldwood.com</a:t>
            </a:r>
            <a:endParaRPr lang="en-GB"/>
          </a:p>
        </p:txBody>
      </p:sp>
      <p:pic>
        <p:nvPicPr>
          <p:cNvPr id="13314" name="Picture 2" descr="C:\Users\Chris\Downloads\TweetImages\gist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71600" y="548680"/>
            <a:ext cx="7200800" cy="4560506"/>
          </a:xfrm>
          <a:prstGeom prst="rect">
            <a:avLst/>
          </a:prstGeom>
          <a:noFill/>
        </p:spPr>
      </p:pic>
    </p:spTree>
  </p:cSld>
  <p:clrMapOvr>
    <a:masterClrMapping/>
  </p:clrMapOvr>
  <p:transition advTm="10859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smtClean="0"/>
              <a:t>@chrisoldwood / gort@cix.co.uk / chrisoldwood.com</a:t>
            </a:r>
            <a:endParaRPr lang="en-GB"/>
          </a:p>
        </p:txBody>
      </p:sp>
      <p:pic>
        <p:nvPicPr>
          <p:cNvPr id="14338" name="Picture 2" descr="C:\Users\Chris\Downloads\TweetImages\javascript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59632" y="548680"/>
            <a:ext cx="6696744" cy="5022558"/>
          </a:xfrm>
          <a:prstGeom prst="rect">
            <a:avLst/>
          </a:prstGeom>
          <a:noFill/>
        </p:spPr>
      </p:pic>
    </p:spTree>
  </p:cSld>
  <p:clrMapOvr>
    <a:masterClrMapping/>
  </p:clrMapOvr>
  <p:transition advTm="7078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smtClean="0"/>
              <a:t>@chrisoldwood / gort@cix.co.uk / chrisoldwood.com</a:t>
            </a:r>
            <a:endParaRPr lang="en-GB"/>
          </a:p>
        </p:txBody>
      </p:sp>
      <p:pic>
        <p:nvPicPr>
          <p:cNvPr id="15362" name="Picture 2" descr="C:\Users\Chris\Downloads\TweetImages\404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71600" y="1268759"/>
            <a:ext cx="7200800" cy="4061351"/>
          </a:xfrm>
          <a:prstGeom prst="rect">
            <a:avLst/>
          </a:prstGeom>
          <a:noFill/>
        </p:spPr>
      </p:pic>
    </p:spTree>
  </p:cSld>
  <p:clrMapOvr>
    <a:masterClrMapping/>
  </p:clrMapOvr>
  <p:transition advTm="9015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smtClean="0"/>
              <a:t>@chrisoldwood / gort@cix.co.uk / chrisoldwood.com</a:t>
            </a:r>
            <a:endParaRPr lang="en-GB"/>
          </a:p>
        </p:txBody>
      </p:sp>
      <p:pic>
        <p:nvPicPr>
          <p:cNvPr id="16386" name="Picture 2" descr="C:\Users\Chris\Downloads\TweetImages\photo-bomb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27784" y="548680"/>
            <a:ext cx="3528392" cy="5053248"/>
          </a:xfrm>
          <a:prstGeom prst="rect">
            <a:avLst/>
          </a:prstGeom>
          <a:noFill/>
        </p:spPr>
      </p:pic>
    </p:spTree>
  </p:cSld>
  <p:clrMapOvr>
    <a:masterClrMapping/>
  </p:clrMapOvr>
  <p:transition advTm="11266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smtClean="0"/>
              <a:t>@chrisoldwood / gort@cix.co.uk / chrisoldwood.com</a:t>
            </a:r>
            <a:endParaRPr lang="en-GB"/>
          </a:p>
        </p:txBody>
      </p:sp>
      <p:pic>
        <p:nvPicPr>
          <p:cNvPr id="9218" name="Picture 2" descr="C:\Users\Chris\Downloads\TweetImages\binary-tre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27784" y="548680"/>
            <a:ext cx="3780420" cy="5040560"/>
          </a:xfrm>
          <a:prstGeom prst="rect">
            <a:avLst/>
          </a:prstGeom>
          <a:noFill/>
        </p:spPr>
      </p:pic>
    </p:spTree>
  </p:cSld>
  <p:clrMapOvr>
    <a:masterClrMapping/>
  </p:clrMapOvr>
  <p:transition advTm="4937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smtClean="0"/>
              <a:t>@chrisoldwood / gort@cix.co.uk / chrisoldwood.com</a:t>
            </a:r>
            <a:endParaRPr lang="en-GB"/>
          </a:p>
        </p:txBody>
      </p:sp>
      <p:pic>
        <p:nvPicPr>
          <p:cNvPr id="17410" name="Picture 2" descr="C:\Users\Chris\Downloads\TweetImages\Hacker.jpg"/>
          <p:cNvPicPr>
            <a:picLocks noChangeAspect="1" noChangeArrowheads="1"/>
          </p:cNvPicPr>
          <p:nvPr/>
        </p:nvPicPr>
        <p:blipFill>
          <a:blip r:embed="rId2" cstate="print"/>
          <a:srcRect r="2000" b="3684"/>
          <a:stretch>
            <a:fillRect/>
          </a:stretch>
        </p:blipFill>
        <p:spPr bwMode="auto">
          <a:xfrm>
            <a:off x="971600" y="548680"/>
            <a:ext cx="7200800" cy="4335176"/>
          </a:xfrm>
          <a:prstGeom prst="rect">
            <a:avLst/>
          </a:prstGeom>
          <a:noFill/>
        </p:spPr>
      </p:pic>
    </p:spTree>
  </p:cSld>
  <p:clrMapOvr>
    <a:masterClrMapping/>
  </p:clrMapOvr>
  <p:transition advTm="5500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smtClean="0"/>
              <a:t>@chrisoldwood / gort@cix.co.uk / chrisoldwood.com</a:t>
            </a:r>
            <a:endParaRPr lang="en-GB"/>
          </a:p>
        </p:txBody>
      </p:sp>
      <p:pic>
        <p:nvPicPr>
          <p:cNvPr id="18434" name="Picture 2" descr="C:\Users\Chris\Downloads\TweetImages\tcp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51720" y="548680"/>
            <a:ext cx="5040560" cy="5040560"/>
          </a:xfrm>
          <a:prstGeom prst="rect">
            <a:avLst/>
          </a:prstGeom>
          <a:noFill/>
        </p:spPr>
      </p:pic>
    </p:spTree>
  </p:cSld>
  <p:clrMapOvr>
    <a:masterClrMapping/>
  </p:clrMapOvr>
  <p:transition advTm="11297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smtClean="0"/>
              <a:t>@chrisoldwood / gort@cix.co.uk / chrisoldwood.com</a:t>
            </a:r>
            <a:endParaRPr lang="en-GB"/>
          </a:p>
        </p:txBody>
      </p:sp>
      <p:pic>
        <p:nvPicPr>
          <p:cNvPr id="20482" name="Picture 2" descr="C:\Users\Chris\Downloads\TweetImages\big-data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71600" y="548680"/>
            <a:ext cx="7116935" cy="3312368"/>
          </a:xfrm>
          <a:prstGeom prst="rect">
            <a:avLst/>
          </a:prstGeom>
          <a:noFill/>
        </p:spPr>
      </p:pic>
    </p:spTree>
  </p:cSld>
  <p:clrMapOvr>
    <a:masterClrMapping/>
  </p:clrMapOvr>
  <p:transition advTm="10610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smtClean="0"/>
              <a:t>@chrisoldwood / gort@cix.co.uk / chrisoldwood.com</a:t>
            </a:r>
            <a:endParaRPr lang="en-GB"/>
          </a:p>
        </p:txBody>
      </p:sp>
      <p:pic>
        <p:nvPicPr>
          <p:cNvPr id="33794" name="Picture 2" descr="C:\Users\Chris\Downloads\TweetImages\training-data.png"/>
          <p:cNvPicPr>
            <a:picLocks noChangeAspect="1" noChangeArrowheads="1"/>
          </p:cNvPicPr>
          <p:nvPr/>
        </p:nvPicPr>
        <p:blipFill>
          <a:blip r:embed="rId2" cstate="print"/>
          <a:srcRect l="1000" r="2000"/>
          <a:stretch>
            <a:fillRect/>
          </a:stretch>
        </p:blipFill>
        <p:spPr bwMode="auto">
          <a:xfrm>
            <a:off x="971600" y="548680"/>
            <a:ext cx="7202080" cy="4176464"/>
          </a:xfrm>
          <a:prstGeom prst="rect">
            <a:avLst/>
          </a:prstGeom>
          <a:noFill/>
        </p:spPr>
      </p:pic>
    </p:spTree>
  </p:cSld>
  <p:clrMapOvr>
    <a:masterClrMapping/>
  </p:clrMapOvr>
  <p:transition advTm="9859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smtClean="0"/>
              <a:t>@chrisoldwood / gort@cix.co.uk / chrisoldwood.com</a:t>
            </a:r>
            <a:endParaRPr lang="en-GB"/>
          </a:p>
        </p:txBody>
      </p:sp>
      <p:pic>
        <p:nvPicPr>
          <p:cNvPr id="22530" name="Picture 2" descr="C:\Users\Chris\Downloads\TweetImages\redirect.jpg"/>
          <p:cNvPicPr>
            <a:picLocks noChangeAspect="1" noChangeArrowheads="1"/>
          </p:cNvPicPr>
          <p:nvPr/>
        </p:nvPicPr>
        <p:blipFill>
          <a:blip r:embed="rId2" cstate="print"/>
          <a:srcRect t="15789" b="21053"/>
          <a:stretch>
            <a:fillRect/>
          </a:stretch>
        </p:blipFill>
        <p:spPr bwMode="auto">
          <a:xfrm>
            <a:off x="1979712" y="548680"/>
            <a:ext cx="5184576" cy="4365959"/>
          </a:xfrm>
          <a:prstGeom prst="rect">
            <a:avLst/>
          </a:prstGeom>
          <a:noFill/>
        </p:spPr>
      </p:pic>
    </p:spTree>
  </p:cSld>
  <p:clrMapOvr>
    <a:masterClrMapping/>
  </p:clrMapOvr>
  <p:transition advTm="14265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smtClean="0"/>
              <a:t>@chrisoldwood / gort@cix.co.uk / chrisoldwood.com</a:t>
            </a:r>
            <a:endParaRPr lang="en-GB"/>
          </a:p>
        </p:txBody>
      </p:sp>
      <p:pic>
        <p:nvPicPr>
          <p:cNvPr id="23554" name="Picture 2" descr="C:\Users\Chris\Downloads\TweetImages\cvs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23728" y="548680"/>
            <a:ext cx="4997438" cy="5040560"/>
          </a:xfrm>
          <a:prstGeom prst="rect">
            <a:avLst/>
          </a:prstGeom>
          <a:noFill/>
        </p:spPr>
      </p:pic>
    </p:spTree>
  </p:cSld>
  <p:clrMapOvr>
    <a:masterClrMapping/>
  </p:clrMapOvr>
  <p:transition advTm="8391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smtClean="0"/>
              <a:t>@chrisoldwood / gort@cix.co.uk / chrisoldwood.com</a:t>
            </a:r>
            <a:endParaRPr lang="en-GB"/>
          </a:p>
        </p:txBody>
      </p:sp>
      <p:pic>
        <p:nvPicPr>
          <p:cNvPr id="24578" name="Picture 2" descr="C:\Users\Chris\Downloads\TweetImages\tabs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27784" y="548680"/>
            <a:ext cx="3744416" cy="4992556"/>
          </a:xfrm>
          <a:prstGeom prst="rect">
            <a:avLst/>
          </a:prstGeom>
          <a:noFill/>
        </p:spPr>
      </p:pic>
    </p:spTree>
  </p:cSld>
  <p:clrMapOvr>
    <a:masterClrMapping/>
  </p:clrMapOvr>
  <p:transition advTm="6843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smtClean="0"/>
              <a:t>@chrisoldwood / gort@cix.co.uk / chrisoldwood.com</a:t>
            </a:r>
            <a:endParaRPr lang="en-GB"/>
          </a:p>
        </p:txBody>
      </p:sp>
      <p:pic>
        <p:nvPicPr>
          <p:cNvPr id="25602" name="Picture 2" descr="C:\Users\Chris\Downloads\TweetImages\fields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71599" y="548680"/>
            <a:ext cx="7200801" cy="3422990"/>
          </a:xfrm>
          <a:prstGeom prst="rect">
            <a:avLst/>
          </a:prstGeom>
          <a:noFill/>
        </p:spPr>
      </p:pic>
    </p:spTree>
  </p:cSld>
  <p:clrMapOvr>
    <a:masterClrMapping/>
  </p:clrMapOvr>
  <p:transition advTm="6203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smtClean="0"/>
              <a:t>@chrisoldwood / gort@cix.co.uk / chrisoldwood.com</a:t>
            </a:r>
            <a:endParaRPr lang="en-GB"/>
          </a:p>
        </p:txBody>
      </p:sp>
      <p:pic>
        <p:nvPicPr>
          <p:cNvPr id="26626" name="Picture 2" descr="C:\Users\Chris\Downloads\TweetImages\merge-in-turn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31840" y="548680"/>
            <a:ext cx="2808312" cy="4984869"/>
          </a:xfrm>
          <a:prstGeom prst="rect">
            <a:avLst/>
          </a:prstGeom>
          <a:noFill/>
        </p:spPr>
      </p:pic>
    </p:spTree>
  </p:cSld>
  <p:clrMapOvr>
    <a:masterClrMapping/>
  </p:clrMapOvr>
  <p:transition advTm="9110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smtClean="0"/>
              <a:t>@chrisoldwood / gort@cix.co.uk / chrisoldwood.com</a:t>
            </a:r>
            <a:endParaRPr lang="en-GB"/>
          </a:p>
        </p:txBody>
      </p:sp>
      <p:pic>
        <p:nvPicPr>
          <p:cNvPr id="28674" name="Picture 2" descr="C:\Users\Chris\Downloads\TweetImages\419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71600" y="548680"/>
            <a:ext cx="7200800" cy="4128460"/>
          </a:xfrm>
          <a:prstGeom prst="rect">
            <a:avLst/>
          </a:prstGeom>
          <a:noFill/>
        </p:spPr>
      </p:pic>
    </p:spTree>
  </p:cSld>
  <p:clrMapOvr>
    <a:masterClrMapping/>
  </p:clrMapOvr>
  <p:transition advTm="12703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smtClean="0"/>
              <a:t>@chrisoldwood / gort@cix.co.uk / chrisoldwood.com</a:t>
            </a:r>
            <a:endParaRPr lang="en-GB"/>
          </a:p>
        </p:txBody>
      </p:sp>
      <p:pic>
        <p:nvPicPr>
          <p:cNvPr id="21506" name="Picture 2" descr="C:\Users\Chris\Downloads\TweetImages\seven-segment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15816" y="548680"/>
            <a:ext cx="3456384" cy="5048983"/>
          </a:xfrm>
          <a:prstGeom prst="rect">
            <a:avLst/>
          </a:prstGeom>
          <a:noFill/>
        </p:spPr>
      </p:pic>
    </p:spTree>
  </p:cSld>
  <p:clrMapOvr>
    <a:masterClrMapping/>
  </p:clrMapOvr>
  <p:transition advTm="5141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smtClean="0"/>
              <a:t>@chrisoldwood / gort@cix.co.uk / chrisoldwood.com</a:t>
            </a:r>
            <a:endParaRPr lang="en-GB"/>
          </a:p>
        </p:txBody>
      </p:sp>
      <p:pic>
        <p:nvPicPr>
          <p:cNvPr id="30722" name="Picture 2" descr="C:\Users\Chris\Downloads\TweetImages\code-after-holiday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71600" y="548680"/>
            <a:ext cx="7200800" cy="4524501"/>
          </a:xfrm>
          <a:prstGeom prst="rect">
            <a:avLst/>
          </a:prstGeom>
          <a:noFill/>
        </p:spPr>
      </p:pic>
    </p:spTree>
  </p:cSld>
  <p:clrMapOvr>
    <a:masterClrMapping/>
  </p:clrMapOvr>
  <p:transition advTm="7937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smtClean="0"/>
              <a:t>@chrisoldwood / gort@cix.co.uk / chrisoldwood.com</a:t>
            </a:r>
            <a:endParaRPr lang="en-GB"/>
          </a:p>
        </p:txBody>
      </p:sp>
      <p:pic>
        <p:nvPicPr>
          <p:cNvPr id="31746" name="Picture 2" descr="C:\Users\Chris\Downloads\TweetImages\the-clos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67744" y="548680"/>
            <a:ext cx="4680520" cy="5010369"/>
          </a:xfrm>
          <a:prstGeom prst="rect">
            <a:avLst/>
          </a:prstGeom>
          <a:noFill/>
        </p:spPr>
      </p:pic>
    </p:spTree>
  </p:cSld>
  <p:clrMapOvr>
    <a:masterClrMapping/>
  </p:clrMapOvr>
  <p:transition advTm="6469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smtClean="0"/>
              <a:t>@chrisoldwood / gort@cix.co.uk / chrisoldwood.com</a:t>
            </a:r>
            <a:endParaRPr lang="en-GB"/>
          </a:p>
        </p:txBody>
      </p:sp>
      <p:pic>
        <p:nvPicPr>
          <p:cNvPr id="36866" name="Picture 2" descr="C:\Users\Chris\Downloads\TweetImages\phone.jpg"/>
          <p:cNvPicPr>
            <a:picLocks noChangeAspect="1" noChangeArrowheads="1"/>
          </p:cNvPicPr>
          <p:nvPr/>
        </p:nvPicPr>
        <p:blipFill>
          <a:blip r:embed="rId2" cstate="print"/>
          <a:srcRect t="2687" b="20739"/>
          <a:stretch>
            <a:fillRect/>
          </a:stretch>
        </p:blipFill>
        <p:spPr bwMode="auto">
          <a:xfrm>
            <a:off x="2123728" y="548680"/>
            <a:ext cx="4936930" cy="5040560"/>
          </a:xfrm>
          <a:prstGeom prst="rect">
            <a:avLst/>
          </a:prstGeom>
          <a:noFill/>
        </p:spPr>
      </p:pic>
    </p:spTree>
  </p:cSld>
  <p:clrMapOvr>
    <a:masterClrMapping/>
  </p:clrMapOvr>
  <p:transition advTm="7485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smtClean="0"/>
              <a:t>@chrisoldwood / gort@cix.co.uk / chrisoldwood.com</a:t>
            </a:r>
            <a:endParaRPr lang="en-GB"/>
          </a:p>
        </p:txBody>
      </p:sp>
      <p:pic>
        <p:nvPicPr>
          <p:cNvPr id="37890" name="Picture 2" descr="C:\Users\Chris\Downloads\TweetImages\pTrumpet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71600" y="548680"/>
            <a:ext cx="7200800" cy="3894433"/>
          </a:xfrm>
          <a:prstGeom prst="rect">
            <a:avLst/>
          </a:prstGeom>
          <a:noFill/>
        </p:spPr>
      </p:pic>
    </p:spTree>
  </p:cSld>
  <p:clrMapOvr>
    <a:masterClrMapping/>
  </p:clrMapOvr>
  <p:transition advTm="10171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smtClean="0"/>
              <a:t>@chrisoldwood / gort@cix.co.uk / chrisoldwood.com</a:t>
            </a:r>
            <a:endParaRPr lang="en-GB"/>
          </a:p>
        </p:txBody>
      </p:sp>
      <p:pic>
        <p:nvPicPr>
          <p:cNvPr id="1026" name="Picture 2" descr="C:\Users\Chris\Downloads\TweetImages\nu11pt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71600" y="1988840"/>
            <a:ext cx="7173515" cy="1588765"/>
          </a:xfrm>
          <a:prstGeom prst="rect">
            <a:avLst/>
          </a:prstGeom>
          <a:noFill/>
        </p:spPr>
      </p:pic>
    </p:spTree>
  </p:cSld>
  <p:clrMapOvr>
    <a:masterClrMapping/>
  </p:clrMapOvr>
  <p:transition advTm="5266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smtClean="0"/>
              <a:t>@chrisoldwood / gort@cix.co.uk / chrisoldwood.com</a:t>
            </a:r>
            <a:endParaRPr lang="en-GB"/>
          </a:p>
        </p:txBody>
      </p:sp>
      <p:pic>
        <p:nvPicPr>
          <p:cNvPr id="27650" name="Picture 2" descr="C:\Users\Chris\Downloads\TweetImages\leaky-abstraction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16200000">
            <a:off x="3077694" y="-1557414"/>
            <a:ext cx="2988612" cy="7200799"/>
          </a:xfrm>
          <a:prstGeom prst="rect">
            <a:avLst/>
          </a:prstGeom>
          <a:noFill/>
        </p:spPr>
      </p:pic>
    </p:spTree>
  </p:cSld>
  <p:clrMapOvr>
    <a:masterClrMapping/>
  </p:clrMapOvr>
  <p:transition advTm="7000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smtClean="0"/>
              <a:t>@chrisoldwood / gort@cix.co.uk / chrisoldwood.com</a:t>
            </a:r>
            <a:endParaRPr lang="en-GB"/>
          </a:p>
        </p:txBody>
      </p:sp>
      <p:pic>
        <p:nvPicPr>
          <p:cNvPr id="29698" name="Picture 2" descr="C:\Users\Chris\Downloads\TweetImages\stock-overflow.jpg"/>
          <p:cNvPicPr>
            <a:picLocks noChangeAspect="1" noChangeArrowheads="1"/>
          </p:cNvPicPr>
          <p:nvPr/>
        </p:nvPicPr>
        <p:blipFill>
          <a:blip r:embed="rId2" cstate="print"/>
          <a:srcRect t="19963" b="7864"/>
          <a:stretch>
            <a:fillRect/>
          </a:stretch>
        </p:blipFill>
        <p:spPr bwMode="auto">
          <a:xfrm>
            <a:off x="2627784" y="548680"/>
            <a:ext cx="3960440" cy="5081520"/>
          </a:xfrm>
          <a:prstGeom prst="rect">
            <a:avLst/>
          </a:prstGeom>
          <a:noFill/>
        </p:spPr>
      </p:pic>
    </p:spTree>
  </p:cSld>
  <p:clrMapOvr>
    <a:masterClrMapping/>
  </p:clrMapOvr>
  <p:transition advTm="7781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smtClean="0"/>
              <a:t>@chrisoldwood / gort@cix.co.uk / chrisoldwood.com</a:t>
            </a:r>
            <a:endParaRPr lang="en-GB"/>
          </a:p>
        </p:txBody>
      </p:sp>
      <p:pic>
        <p:nvPicPr>
          <p:cNvPr id="5122" name="Picture 2" descr="C:\Users\Chris\Downloads\TweetImages\dates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71600" y="1268761"/>
            <a:ext cx="7128792" cy="2339136"/>
          </a:xfrm>
          <a:prstGeom prst="rect">
            <a:avLst/>
          </a:prstGeom>
          <a:noFill/>
        </p:spPr>
      </p:pic>
    </p:spTree>
  </p:cSld>
  <p:clrMapOvr>
    <a:masterClrMapping/>
  </p:clrMapOvr>
  <p:transition advTm="5203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smtClean="0"/>
              <a:t>@chrisoldwood / gort@cix.co.uk / chrisoldwood.com</a:t>
            </a:r>
            <a:endParaRPr lang="en-GB"/>
          </a:p>
        </p:txBody>
      </p:sp>
      <p:pic>
        <p:nvPicPr>
          <p:cNvPr id="4098" name="Picture 2" descr="C:\Users\Chris\Downloads\TweetImages\Jumper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1640" y="548680"/>
            <a:ext cx="6696744" cy="5050004"/>
          </a:xfrm>
          <a:prstGeom prst="rect">
            <a:avLst/>
          </a:prstGeom>
          <a:noFill/>
        </p:spPr>
      </p:pic>
    </p:spTree>
  </p:cSld>
  <p:clrMapOvr>
    <a:masterClrMapping/>
  </p:clrMapOvr>
  <p:transition advTm="8297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smtClean="0"/>
              <a:t>@chrisoldwood / gort@cix.co.uk / chrisoldwood.com</a:t>
            </a:r>
            <a:endParaRPr lang="en-GB"/>
          </a:p>
        </p:txBody>
      </p:sp>
      <p:pic>
        <p:nvPicPr>
          <p:cNvPr id="2050" name="Picture 2" descr="C:\Users\Chris\Downloads\TweetImages\web-safe-pallet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91680" y="548680"/>
            <a:ext cx="5616624" cy="5031559"/>
          </a:xfrm>
          <a:prstGeom prst="rect">
            <a:avLst/>
          </a:prstGeom>
          <a:noFill/>
        </p:spPr>
      </p:pic>
    </p:spTree>
  </p:cSld>
  <p:clrMapOvr>
    <a:masterClrMapping/>
  </p:clrMapOvr>
  <p:transition advTm="8047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smtClean="0"/>
              <a:t>@chrisoldwood / gort@cix.co.uk / chrisoldwood.com</a:t>
            </a:r>
            <a:endParaRPr lang="en-GB"/>
          </a:p>
        </p:txBody>
      </p:sp>
      <p:pic>
        <p:nvPicPr>
          <p:cNvPr id="3074" name="Picture 2" descr="C:\Users\Chris\Downloads\TweetImages\Nagel.jpg"/>
          <p:cNvPicPr>
            <a:picLocks noChangeAspect="1" noChangeArrowheads="1"/>
          </p:cNvPicPr>
          <p:nvPr/>
        </p:nvPicPr>
        <p:blipFill>
          <a:blip r:embed="rId2" cstate="print"/>
          <a:srcRect l="2000" t="8295" r="5000" b="3230"/>
          <a:stretch>
            <a:fillRect/>
          </a:stretch>
        </p:blipFill>
        <p:spPr bwMode="auto">
          <a:xfrm>
            <a:off x="971600" y="1268759"/>
            <a:ext cx="7200800" cy="2477695"/>
          </a:xfrm>
          <a:prstGeom prst="rect">
            <a:avLst/>
          </a:prstGeom>
          <a:noFill/>
        </p:spPr>
      </p:pic>
    </p:spTree>
  </p:cSld>
  <p:clrMapOvr>
    <a:masterClrMapping/>
  </p:clrMapOvr>
  <p:transition advTm="9016"/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PT-Theme">
  <a:themeElements>
    <a:clrScheme name="Elemental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629DD1"/>
      </a:accent1>
      <a:accent2>
        <a:srgbClr val="297FD5"/>
      </a:accent2>
      <a:accent3>
        <a:srgbClr val="7F8FA9"/>
      </a:accent3>
      <a:accent4>
        <a:srgbClr val="4A66AC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Elemental">
      <a:maj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Elemental">
      <a: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48000">
              <a:schemeClr val="phClr">
                <a:tint val="54000"/>
                <a:satMod val="140000"/>
              </a:schemeClr>
            </a:gs>
            <a:gs pos="100000">
              <a:schemeClr val="phClr">
                <a:tint val="24000"/>
                <a:satMod val="260000"/>
              </a:schemeClr>
            </a:gs>
          </a:gsLst>
          <a:lin ang="16200000" scaled="1"/>
        </a:gradFill>
        <a:gradFill rotWithShape="1">
          <a:gsLst>
            <a:gs pos="0">
              <a:schemeClr val="phClr"/>
            </a:gs>
            <a:gs pos="100000">
              <a:schemeClr val="phClr">
                <a:shade val="48000"/>
                <a:satMod val="180000"/>
                <a:lumMod val="94000"/>
              </a:schemeClr>
            </a:gs>
            <a:gs pos="100000">
              <a:schemeClr val="phClr">
                <a:shade val="48000"/>
                <a:satMod val="180000"/>
                <a:lumMod val="94000"/>
              </a:schemeClr>
            </a:gs>
          </a:gsLst>
          <a:lin ang="4140000" scaled="1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12700" dir="5400000" sx="102000" sy="102000" rotWithShape="0">
              <a:srgbClr val="000000">
                <a:alpha val="32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glow" dir="tl">
              <a:rot lat="0" lon="0" rev="19800000"/>
            </a:lightRig>
          </a:scene3d>
          <a:sp3d prstMaterial="metal">
            <a:bevelT w="38100" h="38100"/>
          </a:sp3d>
        </a:effectStyle>
        <a:effectStyle>
          <a:effectLst>
            <a:outerShdw blurRad="114300" dist="114300" dir="5400000" rotWithShape="0">
              <a:srgbClr val="000000">
                <a:alpha val="7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plastic">
            <a:bevelT w="508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5000"/>
              </a:schemeClr>
            </a:gs>
            <a:gs pos="100000">
              <a:schemeClr val="phClr">
                <a:shade val="40000"/>
                <a:satMod val="180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14000"/>
                <a:satMod val="280000"/>
              </a:schemeClr>
              <a:schemeClr val="phClr">
                <a:tint val="60000"/>
                <a:satMod val="120000"/>
              </a:schemeClr>
            </a:duotone>
          </a:blip>
          <a:stretch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PPT-Theme</Template>
  <TotalTime>196</TotalTime>
  <Words>211</Words>
  <Application>Microsoft Office PowerPoint</Application>
  <PresentationFormat>On-screen Show (4:3)</PresentationFormat>
  <Paragraphs>36</Paragraphs>
  <Slides>34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5" baseType="lpstr">
      <vt:lpstr>PPT-Theme</vt:lpstr>
      <vt:lpstr>The __far* Side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__far* Side</dc:title>
  <dc:creator>Chris Oldwood</dc:creator>
  <cp:lastModifiedBy>Chris Oldwood</cp:lastModifiedBy>
  <cp:revision>39</cp:revision>
  <dcterms:created xsi:type="dcterms:W3CDTF">2018-04-12T10:18:00Z</dcterms:created>
  <dcterms:modified xsi:type="dcterms:W3CDTF">2018-04-12T15:49:18Z</dcterms:modified>
</cp:coreProperties>
</file>